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sldIdLst>
    <p:sldId id="256" r:id="rId5"/>
    <p:sldId id="264" r:id="rId6"/>
    <p:sldId id="261" r:id="rId7"/>
    <p:sldId id="263" r:id="rId8"/>
    <p:sldId id="259" r:id="rId9"/>
    <p:sldId id="267" r:id="rId10"/>
    <p:sldId id="260"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42F43-7A62-49A5-8602-73653CA3DB05}" v="10" dt="2020-09-24T11:13:03.3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86" d="100"/>
          <a:sy n="86" d="100"/>
        </p:scale>
        <p:origin x="58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r Varwijk" userId="4ef1be2c-6897-4798-a5b9-cc2027b08ef2" providerId="ADAL" clId="{79142F43-7A62-49A5-8602-73653CA3DB05}"/>
    <pc:docChg chg="undo custSel delSld modSld">
      <pc:chgData name="Ester Varwijk" userId="4ef1be2c-6897-4798-a5b9-cc2027b08ef2" providerId="ADAL" clId="{79142F43-7A62-49A5-8602-73653CA3DB05}" dt="2020-09-24T11:20:00.511" v="1465" actId="20577"/>
      <pc:docMkLst>
        <pc:docMk/>
      </pc:docMkLst>
      <pc:sldChg chg="modSp">
        <pc:chgData name="Ester Varwijk" userId="4ef1be2c-6897-4798-a5b9-cc2027b08ef2" providerId="ADAL" clId="{79142F43-7A62-49A5-8602-73653CA3DB05}" dt="2020-09-24T11:01:55.408" v="313" actId="20577"/>
        <pc:sldMkLst>
          <pc:docMk/>
          <pc:sldMk cId="3561164764" sldId="256"/>
        </pc:sldMkLst>
        <pc:spChg chg="mod">
          <ac:chgData name="Ester Varwijk" userId="4ef1be2c-6897-4798-a5b9-cc2027b08ef2" providerId="ADAL" clId="{79142F43-7A62-49A5-8602-73653CA3DB05}" dt="2020-09-24T11:01:55.408" v="313" actId="20577"/>
          <ac:spMkLst>
            <pc:docMk/>
            <pc:sldMk cId="3561164764" sldId="256"/>
            <ac:spMk id="3" creationId="{81B7DD6A-B2CE-4E87-BE7E-0CBF76900174}"/>
          </ac:spMkLst>
        </pc:spChg>
      </pc:sldChg>
      <pc:sldChg chg="modSp">
        <pc:chgData name="Ester Varwijk" userId="4ef1be2c-6897-4798-a5b9-cc2027b08ef2" providerId="ADAL" clId="{79142F43-7A62-49A5-8602-73653CA3DB05}" dt="2020-09-24T11:10:21.225" v="686" actId="20577"/>
        <pc:sldMkLst>
          <pc:docMk/>
          <pc:sldMk cId="1429649895" sldId="259"/>
        </pc:sldMkLst>
        <pc:spChg chg="mod">
          <ac:chgData name="Ester Varwijk" userId="4ef1be2c-6897-4798-a5b9-cc2027b08ef2" providerId="ADAL" clId="{79142F43-7A62-49A5-8602-73653CA3DB05}" dt="2020-09-24T11:10:21.225" v="686" actId="20577"/>
          <ac:spMkLst>
            <pc:docMk/>
            <pc:sldMk cId="1429649895" sldId="259"/>
            <ac:spMk id="3" creationId="{00000000-0000-0000-0000-000000000000}"/>
          </ac:spMkLst>
        </pc:spChg>
        <pc:picChg chg="mod">
          <ac:chgData name="Ester Varwijk" userId="4ef1be2c-6897-4798-a5b9-cc2027b08ef2" providerId="ADAL" clId="{79142F43-7A62-49A5-8602-73653CA3DB05}" dt="2020-09-24T11:09:48.574" v="676" actId="1076"/>
          <ac:picMkLst>
            <pc:docMk/>
            <pc:sldMk cId="1429649895" sldId="259"/>
            <ac:picMk id="4" creationId="{00000000-0000-0000-0000-000000000000}"/>
          </ac:picMkLst>
        </pc:picChg>
      </pc:sldChg>
      <pc:sldChg chg="addSp modSp">
        <pc:chgData name="Ester Varwijk" userId="4ef1be2c-6897-4798-a5b9-cc2027b08ef2" providerId="ADAL" clId="{79142F43-7A62-49A5-8602-73653CA3DB05}" dt="2020-09-24T11:16:54.771" v="970" actId="20577"/>
        <pc:sldMkLst>
          <pc:docMk/>
          <pc:sldMk cId="4274540905" sldId="260"/>
        </pc:sldMkLst>
        <pc:spChg chg="add mod">
          <ac:chgData name="Ester Varwijk" userId="4ef1be2c-6897-4798-a5b9-cc2027b08ef2" providerId="ADAL" clId="{79142F43-7A62-49A5-8602-73653CA3DB05}" dt="2020-09-24T11:16:54.771" v="970" actId="20577"/>
          <ac:spMkLst>
            <pc:docMk/>
            <pc:sldMk cId="4274540905" sldId="260"/>
            <ac:spMk id="3" creationId="{7752A8BC-71A9-4627-A975-818FA1D0C6AB}"/>
          </ac:spMkLst>
        </pc:spChg>
        <pc:picChg chg="mod">
          <ac:chgData name="Ester Varwijk" userId="4ef1be2c-6897-4798-a5b9-cc2027b08ef2" providerId="ADAL" clId="{79142F43-7A62-49A5-8602-73653CA3DB05}" dt="2020-09-24T11:12:20.676" v="814" actId="1076"/>
          <ac:picMkLst>
            <pc:docMk/>
            <pc:sldMk cId="4274540905" sldId="260"/>
            <ac:picMk id="4" creationId="{00000000-0000-0000-0000-000000000000}"/>
          </ac:picMkLst>
        </pc:picChg>
      </pc:sldChg>
      <pc:sldChg chg="addSp modSp">
        <pc:chgData name="Ester Varwijk" userId="4ef1be2c-6897-4798-a5b9-cc2027b08ef2" providerId="ADAL" clId="{79142F43-7A62-49A5-8602-73653CA3DB05}" dt="2020-09-24T11:01:16.235" v="284" actId="20577"/>
        <pc:sldMkLst>
          <pc:docMk/>
          <pc:sldMk cId="3231314250" sldId="261"/>
        </pc:sldMkLst>
        <pc:spChg chg="mod">
          <ac:chgData name="Ester Varwijk" userId="4ef1be2c-6897-4798-a5b9-cc2027b08ef2" providerId="ADAL" clId="{79142F43-7A62-49A5-8602-73653CA3DB05}" dt="2020-09-24T11:00:10.587" v="248" actId="20577"/>
          <ac:spMkLst>
            <pc:docMk/>
            <pc:sldMk cId="3231314250" sldId="261"/>
            <ac:spMk id="2" creationId="{00000000-0000-0000-0000-000000000000}"/>
          </ac:spMkLst>
        </pc:spChg>
        <pc:spChg chg="add mod">
          <ac:chgData name="Ester Varwijk" userId="4ef1be2c-6897-4798-a5b9-cc2027b08ef2" providerId="ADAL" clId="{79142F43-7A62-49A5-8602-73653CA3DB05}" dt="2020-09-24T11:01:16.235" v="284" actId="20577"/>
          <ac:spMkLst>
            <pc:docMk/>
            <pc:sldMk cId="3231314250" sldId="261"/>
            <ac:spMk id="3" creationId="{818FE63E-EE17-4C8F-845A-2DF927ED1394}"/>
          </ac:spMkLst>
        </pc:spChg>
      </pc:sldChg>
      <pc:sldChg chg="modSp">
        <pc:chgData name="Ester Varwijk" userId="4ef1be2c-6897-4798-a5b9-cc2027b08ef2" providerId="ADAL" clId="{79142F43-7A62-49A5-8602-73653CA3DB05}" dt="2020-09-24T11:02:55.571" v="344" actId="20577"/>
        <pc:sldMkLst>
          <pc:docMk/>
          <pc:sldMk cId="480413535" sldId="263"/>
        </pc:sldMkLst>
        <pc:spChg chg="mod">
          <ac:chgData name="Ester Varwijk" userId="4ef1be2c-6897-4798-a5b9-cc2027b08ef2" providerId="ADAL" clId="{79142F43-7A62-49A5-8602-73653CA3DB05}" dt="2020-09-24T11:02:55.571" v="344" actId="20577"/>
          <ac:spMkLst>
            <pc:docMk/>
            <pc:sldMk cId="480413535" sldId="263"/>
            <ac:spMk id="3" creationId="{00000000-0000-0000-0000-000000000000}"/>
          </ac:spMkLst>
        </pc:spChg>
      </pc:sldChg>
      <pc:sldChg chg="modSp">
        <pc:chgData name="Ester Varwijk" userId="4ef1be2c-6897-4798-a5b9-cc2027b08ef2" providerId="ADAL" clId="{79142F43-7A62-49A5-8602-73653CA3DB05}" dt="2020-09-24T10:56:10.282" v="177" actId="6549"/>
        <pc:sldMkLst>
          <pc:docMk/>
          <pc:sldMk cId="642922685" sldId="264"/>
        </pc:sldMkLst>
        <pc:spChg chg="mod">
          <ac:chgData name="Ester Varwijk" userId="4ef1be2c-6897-4798-a5b9-cc2027b08ef2" providerId="ADAL" clId="{79142F43-7A62-49A5-8602-73653CA3DB05}" dt="2020-09-24T10:56:04.350" v="171" actId="20577"/>
          <ac:spMkLst>
            <pc:docMk/>
            <pc:sldMk cId="642922685" sldId="264"/>
            <ac:spMk id="2" creationId="{00000000-0000-0000-0000-000000000000}"/>
          </ac:spMkLst>
        </pc:spChg>
        <pc:spChg chg="mod">
          <ac:chgData name="Ester Varwijk" userId="4ef1be2c-6897-4798-a5b9-cc2027b08ef2" providerId="ADAL" clId="{79142F43-7A62-49A5-8602-73653CA3DB05}" dt="2020-09-24T10:56:10.282" v="177" actId="6549"/>
          <ac:spMkLst>
            <pc:docMk/>
            <pc:sldMk cId="642922685" sldId="264"/>
            <ac:spMk id="3" creationId="{00000000-0000-0000-0000-000000000000}"/>
          </ac:spMkLst>
        </pc:spChg>
      </pc:sldChg>
      <pc:sldChg chg="modSp">
        <pc:chgData name="Ester Varwijk" userId="4ef1be2c-6897-4798-a5b9-cc2027b08ef2" providerId="ADAL" clId="{79142F43-7A62-49A5-8602-73653CA3DB05}" dt="2020-09-24T11:20:00.511" v="1465" actId="20577"/>
        <pc:sldMkLst>
          <pc:docMk/>
          <pc:sldMk cId="3269389495" sldId="265"/>
        </pc:sldMkLst>
        <pc:spChg chg="mod">
          <ac:chgData name="Ester Varwijk" userId="4ef1be2c-6897-4798-a5b9-cc2027b08ef2" providerId="ADAL" clId="{79142F43-7A62-49A5-8602-73653CA3DB05}" dt="2020-09-24T11:20:00.511" v="1465" actId="20577"/>
          <ac:spMkLst>
            <pc:docMk/>
            <pc:sldMk cId="3269389495" sldId="265"/>
            <ac:spMk id="3" creationId="{00000000-0000-0000-0000-000000000000}"/>
          </ac:spMkLst>
        </pc:spChg>
      </pc:sldChg>
      <pc:sldChg chg="del">
        <pc:chgData name="Ester Varwijk" userId="4ef1be2c-6897-4798-a5b9-cc2027b08ef2" providerId="ADAL" clId="{79142F43-7A62-49A5-8602-73653CA3DB05}" dt="2020-09-24T11:14:50.971" v="953" actId="2696"/>
        <pc:sldMkLst>
          <pc:docMk/>
          <pc:sldMk cId="2527617240" sldId="266"/>
        </pc:sldMkLst>
      </pc:sldChg>
      <pc:sldChg chg="modSp">
        <pc:chgData name="Ester Varwijk" userId="4ef1be2c-6897-4798-a5b9-cc2027b08ef2" providerId="ADAL" clId="{79142F43-7A62-49A5-8602-73653CA3DB05}" dt="2020-09-24T11:12:00.295" v="813" actId="27636"/>
        <pc:sldMkLst>
          <pc:docMk/>
          <pc:sldMk cId="3328260694" sldId="267"/>
        </pc:sldMkLst>
        <pc:spChg chg="mod">
          <ac:chgData name="Ester Varwijk" userId="4ef1be2c-6897-4798-a5b9-cc2027b08ef2" providerId="ADAL" clId="{79142F43-7A62-49A5-8602-73653CA3DB05}" dt="2020-09-24T11:12:00.295" v="813" actId="27636"/>
          <ac:spMkLst>
            <pc:docMk/>
            <pc:sldMk cId="3328260694" sldId="26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BFD67DEB-3D59-4B86-A164-1A549E5AD62D}" type="datetimeFigureOut">
              <a:rPr lang="nl-NL" smtClean="0"/>
              <a:t>24-9-2020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C912D-452D-4943-93EA-17933D0977CF}" type="slidenum">
              <a:rPr lang="nl-NL" smtClean="0"/>
              <a:t>‹nr.›</a:t>
            </a:fld>
            <a:endParaRPr lang="nl-NL"/>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882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FD67DEB-3D59-4B86-A164-1A549E5AD62D}" type="datetimeFigureOut">
              <a:rPr lang="nl-NL" smtClean="0"/>
              <a:t>24-9-2020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C912D-452D-4943-93EA-17933D0977CF}" type="slidenum">
              <a:rPr lang="nl-NL" smtClean="0"/>
              <a:t>‹nr.›</a:t>
            </a:fld>
            <a:endParaRPr lang="nl-NL"/>
          </a:p>
        </p:txBody>
      </p:sp>
    </p:spTree>
    <p:extLst>
      <p:ext uri="{BB962C8B-B14F-4D97-AF65-F5344CB8AC3E}">
        <p14:creationId xmlns:p14="http://schemas.microsoft.com/office/powerpoint/2010/main" val="168543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FD67DEB-3D59-4B86-A164-1A549E5AD62D}" type="datetimeFigureOut">
              <a:rPr lang="nl-NL" smtClean="0"/>
              <a:t>24-9-2020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C912D-452D-4943-93EA-17933D0977CF}" type="slidenum">
              <a:rPr lang="nl-NL" smtClean="0"/>
              <a:t>‹nr.›</a:t>
            </a:fld>
            <a:endParaRPr lang="nl-NL"/>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FD67DEB-3D59-4B86-A164-1A549E5AD62D}" type="datetimeFigureOut">
              <a:rPr lang="nl-NL" smtClean="0"/>
              <a:t>24-9-2020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C912D-452D-4943-93EA-17933D0977CF}" type="slidenum">
              <a:rPr lang="nl-NL" smtClean="0"/>
              <a:t>‹nr.›</a:t>
            </a:fld>
            <a:endParaRPr lang="nl-NL"/>
          </a:p>
        </p:txBody>
      </p:sp>
    </p:spTree>
    <p:extLst>
      <p:ext uri="{BB962C8B-B14F-4D97-AF65-F5344CB8AC3E}">
        <p14:creationId xmlns:p14="http://schemas.microsoft.com/office/powerpoint/2010/main" val="247929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FD67DEB-3D59-4B86-A164-1A549E5AD62D}" type="datetimeFigureOut">
              <a:rPr lang="nl-NL" smtClean="0"/>
              <a:t>24-9-2020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DC912D-452D-4943-93EA-17933D0977CF}"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163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FD67DEB-3D59-4B86-A164-1A549E5AD62D}" type="datetimeFigureOut">
              <a:rPr lang="nl-NL" smtClean="0"/>
              <a:t>24-9-2020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C912D-452D-4943-93EA-17933D0977CF}" type="slidenum">
              <a:rPr lang="nl-NL" smtClean="0"/>
              <a:t>‹nr.›</a:t>
            </a:fld>
            <a:endParaRPr lang="nl-NL"/>
          </a:p>
        </p:txBody>
      </p:sp>
    </p:spTree>
    <p:extLst>
      <p:ext uri="{BB962C8B-B14F-4D97-AF65-F5344CB8AC3E}">
        <p14:creationId xmlns:p14="http://schemas.microsoft.com/office/powerpoint/2010/main" val="62498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FD67DEB-3D59-4B86-A164-1A549E5AD62D}" type="datetimeFigureOut">
              <a:rPr lang="nl-NL" smtClean="0"/>
              <a:t>24-9-2020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7DC912D-452D-4943-93EA-17933D0977CF}" type="slidenum">
              <a:rPr lang="nl-NL" smtClean="0"/>
              <a:t>‹nr.›</a:t>
            </a:fld>
            <a:endParaRPr lang="nl-NL"/>
          </a:p>
        </p:txBody>
      </p:sp>
    </p:spTree>
    <p:extLst>
      <p:ext uri="{BB962C8B-B14F-4D97-AF65-F5344CB8AC3E}">
        <p14:creationId xmlns:p14="http://schemas.microsoft.com/office/powerpoint/2010/main" val="16059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FD67DEB-3D59-4B86-A164-1A549E5AD62D}" type="datetimeFigureOut">
              <a:rPr lang="nl-NL" smtClean="0"/>
              <a:t>24-9-2020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7DC912D-452D-4943-93EA-17933D0977CF}" type="slidenum">
              <a:rPr lang="nl-NL" smtClean="0"/>
              <a:t>‹nr.›</a:t>
            </a:fld>
            <a:endParaRPr lang="nl-NL"/>
          </a:p>
        </p:txBody>
      </p:sp>
    </p:spTree>
    <p:extLst>
      <p:ext uri="{BB962C8B-B14F-4D97-AF65-F5344CB8AC3E}">
        <p14:creationId xmlns:p14="http://schemas.microsoft.com/office/powerpoint/2010/main" val="205251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67DEB-3D59-4B86-A164-1A549E5AD62D}" type="datetimeFigureOut">
              <a:rPr lang="nl-NL" smtClean="0"/>
              <a:t>24-9-2020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7DC912D-452D-4943-93EA-17933D0977CF}" type="slidenum">
              <a:rPr lang="nl-NL" smtClean="0"/>
              <a:t>‹nr.›</a:t>
            </a:fld>
            <a:endParaRPr lang="nl-NL"/>
          </a:p>
        </p:txBody>
      </p:sp>
    </p:spTree>
    <p:extLst>
      <p:ext uri="{BB962C8B-B14F-4D97-AF65-F5344CB8AC3E}">
        <p14:creationId xmlns:p14="http://schemas.microsoft.com/office/powerpoint/2010/main" val="161245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FD67DEB-3D59-4B86-A164-1A549E5AD62D}" type="datetimeFigureOut">
              <a:rPr lang="nl-NL" smtClean="0"/>
              <a:t>24-9-2020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C912D-452D-4943-93EA-17933D0977CF}" type="slidenum">
              <a:rPr lang="nl-NL" smtClean="0"/>
              <a:t>‹nr.›</a:t>
            </a:fld>
            <a:endParaRPr lang="nl-NL"/>
          </a:p>
        </p:txBody>
      </p:sp>
    </p:spTree>
    <p:extLst>
      <p:ext uri="{BB962C8B-B14F-4D97-AF65-F5344CB8AC3E}">
        <p14:creationId xmlns:p14="http://schemas.microsoft.com/office/powerpoint/2010/main" val="248889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FD67DEB-3D59-4B86-A164-1A549E5AD62D}" type="datetimeFigureOut">
              <a:rPr lang="nl-NL" smtClean="0"/>
              <a:t>24-9-2020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DC912D-452D-4943-93EA-17933D0977CF}"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28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D67DEB-3D59-4B86-A164-1A549E5AD62D}" type="datetimeFigureOut">
              <a:rPr lang="nl-NL" smtClean="0"/>
              <a:t>24-9-2020</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7DC912D-452D-4943-93EA-17933D0977CF}" type="slidenum">
              <a:rPr lang="nl-NL" smtClean="0"/>
              <a:t>‹nr.›</a:t>
            </a:fld>
            <a:endParaRPr lang="nl-NL"/>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046496"/>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uI6MYUfzb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9ADB4-5D84-4488-9114-1722E97ED147}"/>
              </a:ext>
            </a:extLst>
          </p:cNvPr>
          <p:cNvSpPr>
            <a:spLocks noGrp="1"/>
          </p:cNvSpPr>
          <p:nvPr>
            <p:ph type="ctrTitle"/>
          </p:nvPr>
        </p:nvSpPr>
        <p:spPr/>
        <p:txBody>
          <a:bodyPr/>
          <a:lstStyle/>
          <a:p>
            <a:r>
              <a:rPr lang="nl-NL" dirty="0"/>
              <a:t>Longziekten </a:t>
            </a:r>
          </a:p>
        </p:txBody>
      </p:sp>
      <p:sp>
        <p:nvSpPr>
          <p:cNvPr id="3" name="Ondertitel 2">
            <a:extLst>
              <a:ext uri="{FF2B5EF4-FFF2-40B4-BE49-F238E27FC236}">
                <a16:creationId xmlns:a16="http://schemas.microsoft.com/office/drawing/2014/main" id="{81B7DD6A-B2CE-4E87-BE7E-0CBF76900174}"/>
              </a:ext>
            </a:extLst>
          </p:cNvPr>
          <p:cNvSpPr>
            <a:spLocks noGrp="1"/>
          </p:cNvSpPr>
          <p:nvPr>
            <p:ph type="subTitle" idx="1"/>
          </p:nvPr>
        </p:nvSpPr>
        <p:spPr>
          <a:xfrm>
            <a:off x="8610600" y="4643022"/>
            <a:ext cx="3200400" cy="2214978"/>
          </a:xfrm>
        </p:spPr>
        <p:txBody>
          <a:bodyPr/>
          <a:lstStyle/>
          <a:p>
            <a:r>
              <a:rPr lang="nl-NL" dirty="0"/>
              <a:t>Deze </a:t>
            </a:r>
            <a:r>
              <a:rPr lang="nl-NL" dirty="0" err="1"/>
              <a:t>powerpoint</a:t>
            </a:r>
            <a:r>
              <a:rPr lang="nl-NL" dirty="0"/>
              <a:t> is gebruikt voor een gastles in oktober 2019 en nu aangepast i.v.m. alle corona maatregelen.</a:t>
            </a:r>
          </a:p>
          <a:p>
            <a:endParaRPr lang="nl-NL" dirty="0"/>
          </a:p>
          <a:p>
            <a:r>
              <a:rPr lang="nl-NL" dirty="0"/>
              <a:t>Versie september 2020</a:t>
            </a:r>
          </a:p>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79" y="4845236"/>
            <a:ext cx="42132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16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r>
              <a:rPr lang="nl-NL" dirty="0"/>
              <a:t>De longen</a:t>
            </a:r>
          </a:p>
          <a:p>
            <a:r>
              <a:rPr lang="nl-NL" dirty="0"/>
              <a:t>Druk in de longen</a:t>
            </a:r>
          </a:p>
          <a:p>
            <a:r>
              <a:rPr lang="nl-NL" dirty="0"/>
              <a:t>Pneumothorax </a:t>
            </a:r>
          </a:p>
          <a:p>
            <a:r>
              <a:rPr lang="nl-NL" dirty="0"/>
              <a:t>Materialen bij een pneumothorax</a:t>
            </a:r>
          </a:p>
          <a:p>
            <a:r>
              <a:rPr lang="nl-NL" dirty="0"/>
              <a:t>Verpleegkundige aspecten</a:t>
            </a:r>
          </a:p>
          <a:p>
            <a:endParaRPr lang="nl-NL" dirty="0"/>
          </a:p>
          <a:p>
            <a:endParaRPr lang="nl-NL" dirty="0"/>
          </a:p>
        </p:txBody>
      </p:sp>
    </p:spTree>
    <p:extLst>
      <p:ext uri="{BB962C8B-B14F-4D97-AF65-F5344CB8AC3E}">
        <p14:creationId xmlns:p14="http://schemas.microsoft.com/office/powerpoint/2010/main" val="64292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longen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556" y="2282824"/>
            <a:ext cx="4762500" cy="3200400"/>
          </a:xfrm>
        </p:spPr>
      </p:pic>
      <p:sp>
        <p:nvSpPr>
          <p:cNvPr id="3" name="Tekstvak 2">
            <a:extLst>
              <a:ext uri="{FF2B5EF4-FFF2-40B4-BE49-F238E27FC236}">
                <a16:creationId xmlns:a16="http://schemas.microsoft.com/office/drawing/2014/main" id="{818FE63E-EE17-4C8F-845A-2DF927ED1394}"/>
              </a:ext>
            </a:extLst>
          </p:cNvPr>
          <p:cNvSpPr txBox="1"/>
          <p:nvPr/>
        </p:nvSpPr>
        <p:spPr>
          <a:xfrm>
            <a:off x="1784411" y="5761608"/>
            <a:ext cx="5983550" cy="646331"/>
          </a:xfrm>
          <a:prstGeom prst="rect">
            <a:avLst/>
          </a:prstGeom>
          <a:noFill/>
        </p:spPr>
        <p:txBody>
          <a:bodyPr wrap="square" rtlCol="0">
            <a:spAutoFit/>
          </a:bodyPr>
          <a:lstStyle/>
          <a:p>
            <a:r>
              <a:rPr lang="nl-NL" dirty="0"/>
              <a:t>Bekijk het volgende filmpje: https://www.youtube.com/watch?v=9LODAA6KmaM</a:t>
            </a:r>
          </a:p>
        </p:txBody>
      </p:sp>
    </p:spTree>
    <p:extLst>
      <p:ext uri="{BB962C8B-B14F-4D97-AF65-F5344CB8AC3E}">
        <p14:creationId xmlns:p14="http://schemas.microsoft.com/office/powerpoint/2010/main" val="323131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Intrapleurale</a:t>
            </a:r>
            <a:r>
              <a:rPr lang="nl-NL" dirty="0"/>
              <a:t> druk </a:t>
            </a:r>
          </a:p>
        </p:txBody>
      </p:sp>
      <p:sp>
        <p:nvSpPr>
          <p:cNvPr id="3" name="Tijdelijke aanduiding voor inhoud 2"/>
          <p:cNvSpPr>
            <a:spLocks noGrp="1"/>
          </p:cNvSpPr>
          <p:nvPr>
            <p:ph idx="1"/>
          </p:nvPr>
        </p:nvSpPr>
        <p:spPr/>
        <p:txBody>
          <a:bodyPr/>
          <a:lstStyle/>
          <a:p>
            <a:pPr marL="0" indent="0">
              <a:buNone/>
            </a:pPr>
            <a:endParaRPr lang="nl-NL" u="sng" dirty="0">
              <a:solidFill>
                <a:schemeClr val="bg2">
                  <a:lumMod val="75000"/>
                </a:schemeClr>
              </a:solidFill>
              <a:hlinkClick r:id="rId2"/>
            </a:endParaRPr>
          </a:p>
          <a:p>
            <a:pPr marL="0" indent="0">
              <a:buNone/>
            </a:pPr>
            <a:r>
              <a:rPr lang="nl-NL" dirty="0">
                <a:solidFill>
                  <a:schemeClr val="bg2">
                    <a:lumMod val="75000"/>
                  </a:schemeClr>
                </a:solidFill>
                <a:hlinkClick r:id="rId2"/>
              </a:rPr>
              <a:t>ademhalingscyclus: Druk in de longen</a:t>
            </a:r>
            <a:endParaRPr lang="nl-NL" dirty="0">
              <a:solidFill>
                <a:schemeClr val="bg2">
                  <a:lumMod val="75000"/>
                </a:schemeClr>
              </a:solidFill>
            </a:endParaRPr>
          </a:p>
        </p:txBody>
      </p:sp>
    </p:spTree>
    <p:extLst>
      <p:ext uri="{BB962C8B-B14F-4D97-AF65-F5344CB8AC3E}">
        <p14:creationId xmlns:p14="http://schemas.microsoft.com/office/powerpoint/2010/main" val="48041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Pneumothorax</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77394" y="452649"/>
            <a:ext cx="4880283"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3625049" y="4773169"/>
            <a:ext cx="8288784" cy="1569660"/>
          </a:xfrm>
          <a:prstGeom prst="rect">
            <a:avLst/>
          </a:prstGeom>
        </p:spPr>
        <p:txBody>
          <a:bodyPr wrap="square">
            <a:spAutoFit/>
          </a:bodyPr>
          <a:lstStyle/>
          <a:p>
            <a:pPr algn="ctr"/>
            <a:r>
              <a:rPr lang="nl-NL" sz="2400" dirty="0">
                <a:solidFill>
                  <a:schemeClr val="accent2">
                    <a:lumMod val="40000"/>
                    <a:lumOff val="60000"/>
                  </a:schemeClr>
                </a:solidFill>
              </a:rPr>
              <a:t>Bij een pneumothorax is er lucht aanwezig tussen de pleura </a:t>
            </a:r>
            <a:r>
              <a:rPr lang="nl-NL" sz="2400" dirty="0" err="1">
                <a:solidFill>
                  <a:schemeClr val="accent2">
                    <a:lumMod val="40000"/>
                    <a:lumOff val="60000"/>
                  </a:schemeClr>
                </a:solidFill>
              </a:rPr>
              <a:t>visceralis</a:t>
            </a:r>
            <a:r>
              <a:rPr lang="nl-NL" sz="2400" dirty="0">
                <a:solidFill>
                  <a:schemeClr val="accent2">
                    <a:lumMod val="40000"/>
                    <a:lumOff val="60000"/>
                  </a:schemeClr>
                </a:solidFill>
              </a:rPr>
              <a:t> en </a:t>
            </a:r>
            <a:r>
              <a:rPr lang="nl-NL" sz="2400" dirty="0" err="1">
                <a:solidFill>
                  <a:schemeClr val="accent2">
                    <a:lumMod val="40000"/>
                    <a:lumOff val="60000"/>
                  </a:schemeClr>
                </a:solidFill>
              </a:rPr>
              <a:t>parietalis</a:t>
            </a:r>
            <a:r>
              <a:rPr lang="nl-NL" sz="2400" dirty="0">
                <a:solidFill>
                  <a:schemeClr val="accent2">
                    <a:lumMod val="40000"/>
                    <a:lumOff val="60000"/>
                  </a:schemeClr>
                </a:solidFill>
              </a:rPr>
              <a:t> .</a:t>
            </a:r>
          </a:p>
          <a:p>
            <a:pPr algn="ctr"/>
            <a:endParaRPr lang="nl-NL" sz="2400" dirty="0">
              <a:solidFill>
                <a:schemeClr val="accent2">
                  <a:lumMod val="40000"/>
                  <a:lumOff val="60000"/>
                </a:schemeClr>
              </a:solidFill>
            </a:endParaRPr>
          </a:p>
          <a:p>
            <a:pPr algn="ctr"/>
            <a:r>
              <a:rPr lang="nl-NL" sz="2400" dirty="0">
                <a:solidFill>
                  <a:schemeClr val="accent2">
                    <a:lumMod val="40000"/>
                    <a:lumOff val="60000"/>
                  </a:schemeClr>
                </a:solidFill>
              </a:rPr>
              <a:t>https://www.umcutrecht.nl/nl/ziekenhuis/ziekte/klaplong</a:t>
            </a:r>
          </a:p>
        </p:txBody>
      </p:sp>
    </p:spTree>
    <p:extLst>
      <p:ext uri="{BB962C8B-B14F-4D97-AF65-F5344CB8AC3E}">
        <p14:creationId xmlns:p14="http://schemas.microsoft.com/office/powerpoint/2010/main" val="142964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a:t>
            </a:r>
          </a:p>
        </p:txBody>
      </p:sp>
      <p:sp>
        <p:nvSpPr>
          <p:cNvPr id="3" name="Tijdelijke aanduiding voor inhoud 2"/>
          <p:cNvSpPr>
            <a:spLocks noGrp="1"/>
          </p:cNvSpPr>
          <p:nvPr>
            <p:ph idx="1"/>
          </p:nvPr>
        </p:nvSpPr>
        <p:spPr>
          <a:xfrm>
            <a:off x="1024128" y="1633491"/>
            <a:ext cx="10490210" cy="5157926"/>
          </a:xfrm>
        </p:spPr>
        <p:txBody>
          <a:bodyPr>
            <a:normAutofit fontScale="32500" lnSpcReduction="20000"/>
          </a:bodyPr>
          <a:lstStyle/>
          <a:p>
            <a:pPr marL="0" indent="0">
              <a:buNone/>
            </a:pPr>
            <a:r>
              <a:rPr lang="nl-NL" sz="5100" dirty="0">
                <a:latin typeface="Calibri" panose="020F0502020204030204" pitchFamily="34" charset="0"/>
              </a:rPr>
              <a:t>Primaire spontane pneumothorax 	</a:t>
            </a:r>
          </a:p>
          <a:p>
            <a:pPr marL="0" indent="0">
              <a:buNone/>
            </a:pPr>
            <a:r>
              <a:rPr lang="nl-NL" sz="5100" dirty="0">
                <a:latin typeface="Calibri" panose="020F0502020204030204" pitchFamily="34" charset="0"/>
              </a:rPr>
              <a:t>Secundaire spontane pneumothorax</a:t>
            </a:r>
          </a:p>
          <a:p>
            <a:pPr marL="0" indent="0">
              <a:buNone/>
            </a:pPr>
            <a:r>
              <a:rPr lang="nl-NL" sz="5100" dirty="0">
                <a:latin typeface="Calibri" panose="020F0502020204030204" pitchFamily="34" charset="0"/>
              </a:rPr>
              <a:t>Iatrogene pneumothorax 	</a:t>
            </a:r>
          </a:p>
          <a:p>
            <a:pPr marL="0" indent="0">
              <a:buNone/>
            </a:pPr>
            <a:r>
              <a:rPr lang="nl-NL" sz="5100" dirty="0">
                <a:latin typeface="Calibri" panose="020F0502020204030204" pitchFamily="34" charset="0"/>
              </a:rPr>
              <a:t>Traumatische pneumothorax </a:t>
            </a:r>
          </a:p>
          <a:p>
            <a:pPr marL="0" indent="0">
              <a:buNone/>
            </a:pPr>
            <a:r>
              <a:rPr lang="nl-NL" sz="5100" dirty="0">
                <a:latin typeface="Calibri" panose="020F0502020204030204" pitchFamily="34" charset="0"/>
              </a:rPr>
              <a:t>Spanningspneumothorax  </a:t>
            </a:r>
          </a:p>
          <a:p>
            <a:pPr marL="0" indent="0">
              <a:buNone/>
            </a:pPr>
            <a:endParaRPr lang="nl-NL" sz="5100" dirty="0">
              <a:latin typeface="Calibri" panose="020F0502020204030204" pitchFamily="34" charset="0"/>
            </a:endParaRPr>
          </a:p>
          <a:p>
            <a:pPr marL="0" indent="0">
              <a:buNone/>
            </a:pPr>
            <a:r>
              <a:rPr lang="nl-NL" sz="5100" dirty="0">
                <a:solidFill>
                  <a:srgbClr val="FFFF00"/>
                </a:solidFill>
                <a:latin typeface="Calibri" panose="020F0502020204030204" pitchFamily="34" charset="0"/>
              </a:rPr>
              <a:t>Opdracht: zoek het volgende op;</a:t>
            </a:r>
          </a:p>
          <a:p>
            <a:pPr>
              <a:buFontTx/>
              <a:buChar char="-"/>
            </a:pPr>
            <a:r>
              <a:rPr lang="nl-NL" sz="5100" dirty="0">
                <a:solidFill>
                  <a:srgbClr val="FFFF00"/>
                </a:solidFill>
                <a:latin typeface="Calibri" panose="020F0502020204030204" pitchFamily="34" charset="0"/>
              </a:rPr>
              <a:t>wat de meest voorkomende symptomen van een pneumothorax zijn;</a:t>
            </a:r>
          </a:p>
          <a:p>
            <a:pPr>
              <a:buFontTx/>
              <a:buChar char="-"/>
            </a:pPr>
            <a:r>
              <a:rPr lang="nl-NL" sz="5100" dirty="0">
                <a:solidFill>
                  <a:srgbClr val="FFFF00"/>
                </a:solidFill>
                <a:latin typeface="Calibri" panose="020F0502020204030204" pitchFamily="34" charset="0"/>
              </a:rPr>
              <a:t>zoek op wat deze 5 vormen van een pneumothorax inhouden;</a:t>
            </a:r>
          </a:p>
          <a:p>
            <a:pPr>
              <a:buFontTx/>
              <a:buChar char="-"/>
            </a:pPr>
            <a:r>
              <a:rPr lang="nl-NL" sz="5100" dirty="0">
                <a:solidFill>
                  <a:srgbClr val="FFFF00"/>
                </a:solidFill>
                <a:latin typeface="Calibri" panose="020F0502020204030204" pitchFamily="34" charset="0"/>
              </a:rPr>
              <a:t>wat de oorzaak of oorzaken kunnen zijn;</a:t>
            </a:r>
          </a:p>
          <a:p>
            <a:pPr>
              <a:buFontTx/>
              <a:buChar char="-"/>
            </a:pPr>
            <a:r>
              <a:rPr lang="nl-NL" sz="5100" dirty="0">
                <a:solidFill>
                  <a:srgbClr val="FFFF00"/>
                </a:solidFill>
                <a:latin typeface="Calibri" panose="020F0502020204030204" pitchFamily="34" charset="0"/>
              </a:rPr>
              <a:t>wat de meest voorkomende behandeling is.</a:t>
            </a:r>
          </a:p>
          <a:p>
            <a:pPr marL="0" indent="0">
              <a:buNone/>
            </a:pPr>
            <a:endParaRPr lang="nl-NL" dirty="0">
              <a:latin typeface="Calibri" panose="020F0502020204030204" pitchFamily="34" charset="0"/>
            </a:endParaRPr>
          </a:p>
          <a:p>
            <a:r>
              <a:rPr lang="nl-NL" dirty="0"/>
              <a:t>	</a:t>
            </a:r>
          </a:p>
          <a:p>
            <a:r>
              <a:rPr lang="nl-NL" dirty="0"/>
              <a:t>	</a:t>
            </a:r>
          </a:p>
          <a:p>
            <a:r>
              <a:rPr lang="nl-NL" dirty="0"/>
              <a:t>	</a:t>
            </a:r>
          </a:p>
          <a:p>
            <a:endParaRPr lang="nl-NL" dirty="0"/>
          </a:p>
        </p:txBody>
      </p:sp>
    </p:spTree>
    <p:extLst>
      <p:ext uri="{BB962C8B-B14F-4D97-AF65-F5344CB8AC3E}">
        <p14:creationId xmlns:p14="http://schemas.microsoft.com/office/powerpoint/2010/main" val="332826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a:t>
            </a:r>
            <a:r>
              <a:rPr lang="nl-NL" dirty="0" err="1"/>
              <a:t>dRain</a:t>
            </a:r>
            <a:endParaRPr lang="nl-NL"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051"/>
          <a:stretch/>
        </p:blipFill>
        <p:spPr bwMode="auto">
          <a:xfrm>
            <a:off x="3771965" y="927518"/>
            <a:ext cx="7484249" cy="384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a:extLst>
              <a:ext uri="{FF2B5EF4-FFF2-40B4-BE49-F238E27FC236}">
                <a16:creationId xmlns:a16="http://schemas.microsoft.com/office/drawing/2014/main" id="{7752A8BC-71A9-4627-A975-818FA1D0C6AB}"/>
              </a:ext>
            </a:extLst>
          </p:cNvPr>
          <p:cNvSpPr txBox="1"/>
          <p:nvPr/>
        </p:nvSpPr>
        <p:spPr>
          <a:xfrm>
            <a:off x="2050742" y="4944862"/>
            <a:ext cx="8924278" cy="1477328"/>
          </a:xfrm>
          <a:prstGeom prst="rect">
            <a:avLst/>
          </a:prstGeom>
          <a:noFill/>
        </p:spPr>
        <p:txBody>
          <a:bodyPr wrap="square" rtlCol="0">
            <a:spAutoFit/>
          </a:bodyPr>
          <a:lstStyle/>
          <a:p>
            <a:r>
              <a:rPr lang="nl-NL" dirty="0"/>
              <a:t>Een mogelijke behandeling van een grote(re) klaplong is het plaatsen van een buisje of slangetje (een drain) in de ruimte tussen borstkas en long (pleuraholte). Dit gebeurt onder plaatselijke verdoving. Deze drain sluiten wordt aangesloten op een vacuüm zuigsysteem om  lucht of vocht uit de pleuraholte te verwijderen. Deze drain blijft meestal drie tot vijf dagen zitten.</a:t>
            </a:r>
          </a:p>
        </p:txBody>
      </p:sp>
    </p:spTree>
    <p:extLst>
      <p:ext uri="{BB962C8B-B14F-4D97-AF65-F5344CB8AC3E}">
        <p14:creationId xmlns:p14="http://schemas.microsoft.com/office/powerpoint/2010/main" val="42745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Verpleegkundige aspecten</a:t>
            </a:r>
          </a:p>
        </p:txBody>
      </p:sp>
      <p:sp>
        <p:nvSpPr>
          <p:cNvPr id="3" name="Tijdelijke aanduiding voor inhoud 2"/>
          <p:cNvSpPr>
            <a:spLocks noGrp="1"/>
          </p:cNvSpPr>
          <p:nvPr>
            <p:ph idx="1"/>
          </p:nvPr>
        </p:nvSpPr>
        <p:spPr/>
        <p:txBody>
          <a:bodyPr/>
          <a:lstStyle/>
          <a:p>
            <a:r>
              <a:rPr lang="nl-NL" sz="2000" dirty="0"/>
              <a:t>Bij een patiënt met een pneumothorax let je o.a. op het volgende:</a:t>
            </a:r>
          </a:p>
          <a:p>
            <a:endParaRPr lang="nl-NL" sz="2000" dirty="0"/>
          </a:p>
          <a:p>
            <a:r>
              <a:rPr lang="nl-NL" sz="2000" dirty="0"/>
              <a:t>- Heb aandacht voor de angst, dyspnoe en pijn en stel verpleegkundige interventies</a:t>
            </a:r>
          </a:p>
          <a:p>
            <a:r>
              <a:rPr lang="nl-NL" sz="2000" dirty="0"/>
              <a:t>- Controleer of de drain doorgankelijk is</a:t>
            </a:r>
          </a:p>
          <a:p>
            <a:r>
              <a:rPr lang="nl-NL" sz="2000" dirty="0"/>
              <a:t>- Observeer de vochtproductie/ luchtlekkage en noteer de hoeveelheden</a:t>
            </a:r>
          </a:p>
          <a:p>
            <a:r>
              <a:rPr lang="nl-NL" sz="2000" dirty="0"/>
              <a:t>- Controleer en observeer de draininsteekopening</a:t>
            </a:r>
          </a:p>
          <a:p>
            <a:r>
              <a:rPr lang="nl-NL" sz="2000" dirty="0"/>
              <a:t>- Bespreek met de patiënt hoe om te gaan met het drainsysteem en bespreek de kans op</a:t>
            </a:r>
          </a:p>
          <a:p>
            <a:r>
              <a:rPr lang="nl-NL" sz="2000" dirty="0"/>
              <a:t>   onbedoelde drainverwijdering</a:t>
            </a:r>
          </a:p>
          <a:p>
            <a:endParaRPr lang="nl-NL" dirty="0"/>
          </a:p>
        </p:txBody>
      </p:sp>
    </p:spTree>
    <p:extLst>
      <p:ext uri="{BB962C8B-B14F-4D97-AF65-F5344CB8AC3E}">
        <p14:creationId xmlns:p14="http://schemas.microsoft.com/office/powerpoint/2010/main" val="3269389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3" ma:contentTypeDescription="Een nieuw document maken." ma:contentTypeScope="" ma:versionID="1ddfdc11c9afb07e4834de1e3939a28a">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9869b039498496bc0990c9458149f872"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11197-F454-41B7-B611-DB485EF811AF}">
  <ds:schemaRefs>
    <ds:schemaRef ds:uri="http://schemas.microsoft.com/sharepoint/v3/contenttype/forms"/>
  </ds:schemaRefs>
</ds:datastoreItem>
</file>

<file path=customXml/itemProps2.xml><?xml version="1.0" encoding="utf-8"?>
<ds:datastoreItem xmlns:ds="http://schemas.openxmlformats.org/officeDocument/2006/customXml" ds:itemID="{7A7FAA37-9AF1-42B5-ABEF-20BACE6F9A06}">
  <ds:schemaRefs>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169eb86d-0fb8-4364-bb17-d27f6b2029d0"/>
    <ds:schemaRef ds:uri="0bfbde32-856c-4dfd-bc38-4322d606c322"/>
    <ds:schemaRef ds:uri="http://www.w3.org/XML/1998/namespace"/>
    <ds:schemaRef ds:uri="http://purl.org/dc/dcmitype/"/>
  </ds:schemaRefs>
</ds:datastoreItem>
</file>

<file path=customXml/itemProps3.xml><?xml version="1.0" encoding="utf-8"?>
<ds:datastoreItem xmlns:ds="http://schemas.openxmlformats.org/officeDocument/2006/customXml" ds:itemID="{D9CCD8AC-67A4-4837-BEBC-4CF751C8A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25</TotalTime>
  <Words>303</Words>
  <Application>Microsoft Office PowerPoint</Application>
  <PresentationFormat>Breedbeeld</PresentationFormat>
  <Paragraphs>46</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Tw Cen MT</vt:lpstr>
      <vt:lpstr>Tw Cen MT Condensed</vt:lpstr>
      <vt:lpstr>Wingdings 3</vt:lpstr>
      <vt:lpstr>Integraal</vt:lpstr>
      <vt:lpstr>Longziekten </vt:lpstr>
      <vt:lpstr>Inhoud</vt:lpstr>
      <vt:lpstr>De longen</vt:lpstr>
      <vt:lpstr>Intrapleurale druk </vt:lpstr>
      <vt:lpstr>Pneumothorax</vt:lpstr>
      <vt:lpstr>Soorten</vt:lpstr>
      <vt:lpstr>De dRain</vt:lpstr>
      <vt:lpstr>Verpleegkundige aspecten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Begeleiden en worden begeleid</dc:title>
  <dc:creator>Peggy Horinga</dc:creator>
  <cp:lastModifiedBy>Ester Varwijk</cp:lastModifiedBy>
  <cp:revision>43</cp:revision>
  <dcterms:created xsi:type="dcterms:W3CDTF">2019-03-15T08:40:04Z</dcterms:created>
  <dcterms:modified xsi:type="dcterms:W3CDTF">2020-09-24T11:20:09Z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